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6" r:id="rId5"/>
    <p:sldId id="277" r:id="rId6"/>
    <p:sldId id="280" r:id="rId7"/>
    <p:sldId id="278" r:id="rId8"/>
    <p:sldId id="282" r:id="rId9"/>
    <p:sldId id="286" r:id="rId10"/>
    <p:sldId id="287" r:id="rId11"/>
    <p:sldId id="284" r:id="rId12"/>
    <p:sldId id="283" r:id="rId13"/>
    <p:sldId id="275" r:id="rId14"/>
    <p:sldId id="276" r:id="rId15"/>
    <p:sldId id="264" r:id="rId16"/>
    <p:sldId id="285" r:id="rId17"/>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A33"/>
    <a:srgbClr val="E94F2D"/>
    <a:srgbClr val="41C0F0"/>
    <a:srgbClr val="58B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660B56-DD31-4335-BBEA-C46F48DBF490}" v="34" dt="2022-12-01T12:43:59.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3" d="100"/>
          <a:sy n="43" d="100"/>
        </p:scale>
        <p:origin x="788"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ka Walan" userId="688ba908-6c5f-4f66-9d9d-0449f1d511de" providerId="ADAL" clId="{64660B56-DD31-4335-BBEA-C46F48DBF490}"/>
    <pc:docChg chg="undo custSel addSld delSld modSld sldOrd">
      <pc:chgData name="Rebecka Walan" userId="688ba908-6c5f-4f66-9d9d-0449f1d511de" providerId="ADAL" clId="{64660B56-DD31-4335-BBEA-C46F48DBF490}" dt="2022-12-01T17:55:21.383" v="687" actId="20577"/>
      <pc:docMkLst>
        <pc:docMk/>
      </pc:docMkLst>
      <pc:sldChg chg="modSp mod">
        <pc:chgData name="Rebecka Walan" userId="688ba908-6c5f-4f66-9d9d-0449f1d511de" providerId="ADAL" clId="{64660B56-DD31-4335-BBEA-C46F48DBF490}" dt="2022-11-29T09:59:42.380" v="61" actId="1076"/>
        <pc:sldMkLst>
          <pc:docMk/>
          <pc:sldMk cId="2409332623" sldId="256"/>
        </pc:sldMkLst>
        <pc:spChg chg="mod">
          <ac:chgData name="Rebecka Walan" userId="688ba908-6c5f-4f66-9d9d-0449f1d511de" providerId="ADAL" clId="{64660B56-DD31-4335-BBEA-C46F48DBF490}" dt="2022-11-29T09:59:42.380" v="61" actId="1076"/>
          <ac:spMkLst>
            <pc:docMk/>
            <pc:sldMk cId="2409332623" sldId="256"/>
            <ac:spMk id="7" creationId="{00000000-0000-0000-0000-000000000000}"/>
          </ac:spMkLst>
        </pc:spChg>
      </pc:sldChg>
      <pc:sldChg chg="modSp mod ord">
        <pc:chgData name="Rebecka Walan" userId="688ba908-6c5f-4f66-9d9d-0449f1d511de" providerId="ADAL" clId="{64660B56-DD31-4335-BBEA-C46F48DBF490}" dt="2022-11-29T10:08:11.241" v="176" actId="20577"/>
        <pc:sldMkLst>
          <pc:docMk/>
          <pc:sldMk cId="1225028043" sldId="264"/>
        </pc:sldMkLst>
        <pc:spChg chg="mod">
          <ac:chgData name="Rebecka Walan" userId="688ba908-6c5f-4f66-9d9d-0449f1d511de" providerId="ADAL" clId="{64660B56-DD31-4335-BBEA-C46F48DBF490}" dt="2022-11-29T10:08:11.241" v="176" actId="20577"/>
          <ac:spMkLst>
            <pc:docMk/>
            <pc:sldMk cId="1225028043" sldId="264"/>
            <ac:spMk id="7" creationId="{00000000-0000-0000-0000-000000000000}"/>
          </ac:spMkLst>
        </pc:spChg>
      </pc:sldChg>
      <pc:sldChg chg="del">
        <pc:chgData name="Rebecka Walan" userId="688ba908-6c5f-4f66-9d9d-0449f1d511de" providerId="ADAL" clId="{64660B56-DD31-4335-BBEA-C46F48DBF490}" dt="2022-11-29T10:08:17.327" v="177" actId="47"/>
        <pc:sldMkLst>
          <pc:docMk/>
          <pc:sldMk cId="3352297646" sldId="265"/>
        </pc:sldMkLst>
      </pc:sldChg>
      <pc:sldChg chg="del">
        <pc:chgData name="Rebecka Walan" userId="688ba908-6c5f-4f66-9d9d-0449f1d511de" providerId="ADAL" clId="{64660B56-DD31-4335-BBEA-C46F48DBF490}" dt="2022-11-29T10:08:19.100" v="180" actId="47"/>
        <pc:sldMkLst>
          <pc:docMk/>
          <pc:sldMk cId="528895396" sldId="266"/>
        </pc:sldMkLst>
      </pc:sldChg>
      <pc:sldChg chg="del">
        <pc:chgData name="Rebecka Walan" userId="688ba908-6c5f-4f66-9d9d-0449f1d511de" providerId="ADAL" clId="{64660B56-DD31-4335-BBEA-C46F48DBF490}" dt="2022-11-29T10:08:21.202" v="184" actId="47"/>
        <pc:sldMkLst>
          <pc:docMk/>
          <pc:sldMk cId="4164214616" sldId="267"/>
        </pc:sldMkLst>
      </pc:sldChg>
      <pc:sldChg chg="del">
        <pc:chgData name="Rebecka Walan" userId="688ba908-6c5f-4f66-9d9d-0449f1d511de" providerId="ADAL" clId="{64660B56-DD31-4335-BBEA-C46F48DBF490}" dt="2022-11-29T10:08:19.553" v="181" actId="47"/>
        <pc:sldMkLst>
          <pc:docMk/>
          <pc:sldMk cId="21875830" sldId="268"/>
        </pc:sldMkLst>
      </pc:sldChg>
      <pc:sldChg chg="del">
        <pc:chgData name="Rebecka Walan" userId="688ba908-6c5f-4f66-9d9d-0449f1d511de" providerId="ADAL" clId="{64660B56-DD31-4335-BBEA-C46F48DBF490}" dt="2022-11-29T09:59:59.070" v="62" actId="47"/>
        <pc:sldMkLst>
          <pc:docMk/>
          <pc:sldMk cId="176651437" sldId="269"/>
        </pc:sldMkLst>
      </pc:sldChg>
      <pc:sldChg chg="del">
        <pc:chgData name="Rebecka Walan" userId="688ba908-6c5f-4f66-9d9d-0449f1d511de" providerId="ADAL" clId="{64660B56-DD31-4335-BBEA-C46F48DBF490}" dt="2022-11-29T10:08:19.993" v="182" actId="47"/>
        <pc:sldMkLst>
          <pc:docMk/>
          <pc:sldMk cId="3374227090" sldId="270"/>
        </pc:sldMkLst>
      </pc:sldChg>
      <pc:sldChg chg="del">
        <pc:chgData name="Rebecka Walan" userId="688ba908-6c5f-4f66-9d9d-0449f1d511de" providerId="ADAL" clId="{64660B56-DD31-4335-BBEA-C46F48DBF490}" dt="2022-11-29T10:08:20.739" v="183" actId="47"/>
        <pc:sldMkLst>
          <pc:docMk/>
          <pc:sldMk cId="3559777419" sldId="271"/>
        </pc:sldMkLst>
      </pc:sldChg>
      <pc:sldChg chg="del">
        <pc:chgData name="Rebecka Walan" userId="688ba908-6c5f-4f66-9d9d-0449f1d511de" providerId="ADAL" clId="{64660B56-DD31-4335-BBEA-C46F48DBF490}" dt="2022-11-29T10:08:18.603" v="179" actId="47"/>
        <pc:sldMkLst>
          <pc:docMk/>
          <pc:sldMk cId="2451803719" sldId="272"/>
        </pc:sldMkLst>
      </pc:sldChg>
      <pc:sldChg chg="del">
        <pc:chgData name="Rebecka Walan" userId="688ba908-6c5f-4f66-9d9d-0449f1d511de" providerId="ADAL" clId="{64660B56-DD31-4335-BBEA-C46F48DBF490}" dt="2022-11-29T10:08:18.016" v="178" actId="47"/>
        <pc:sldMkLst>
          <pc:docMk/>
          <pc:sldMk cId="2851836239" sldId="273"/>
        </pc:sldMkLst>
      </pc:sldChg>
      <pc:sldChg chg="addSp modSp new del ord">
        <pc:chgData name="Rebecka Walan" userId="688ba908-6c5f-4f66-9d9d-0449f1d511de" providerId="ADAL" clId="{64660B56-DD31-4335-BBEA-C46F48DBF490}" dt="2022-12-01T17:54:33.124" v="669" actId="47"/>
        <pc:sldMkLst>
          <pc:docMk/>
          <pc:sldMk cId="235862095" sldId="274"/>
        </pc:sldMkLst>
        <pc:picChg chg="add mod">
          <ac:chgData name="Rebecka Walan" userId="688ba908-6c5f-4f66-9d9d-0449f1d511de" providerId="ADAL" clId="{64660B56-DD31-4335-BBEA-C46F48DBF490}" dt="2022-11-29T10:04:19.320" v="99" actId="14100"/>
          <ac:picMkLst>
            <pc:docMk/>
            <pc:sldMk cId="235862095" sldId="274"/>
            <ac:picMk id="2" creationId="{6638671D-22CB-49A7-BB19-EDE05D8C940A}"/>
          </ac:picMkLst>
        </pc:picChg>
        <pc:picChg chg="add mod">
          <ac:chgData name="Rebecka Walan" userId="688ba908-6c5f-4f66-9d9d-0449f1d511de" providerId="ADAL" clId="{64660B56-DD31-4335-BBEA-C46F48DBF490}" dt="2022-11-29T10:08:44.769" v="186" actId="1076"/>
          <ac:picMkLst>
            <pc:docMk/>
            <pc:sldMk cId="235862095" sldId="274"/>
            <ac:picMk id="3" creationId="{9385ED0B-8C97-4F6A-B0B9-A96BE36C203E}"/>
          </ac:picMkLst>
        </pc:picChg>
      </pc:sldChg>
      <pc:sldChg chg="modSp add del ord">
        <pc:chgData name="Rebecka Walan" userId="688ba908-6c5f-4f66-9d9d-0449f1d511de" providerId="ADAL" clId="{64660B56-DD31-4335-BBEA-C46F48DBF490}" dt="2022-11-29T10:12:01.693" v="190" actId="14100"/>
        <pc:sldMkLst>
          <pc:docMk/>
          <pc:sldMk cId="0" sldId="275"/>
        </pc:sldMkLst>
        <pc:picChg chg="mod">
          <ac:chgData name="Rebecka Walan" userId="688ba908-6c5f-4f66-9d9d-0449f1d511de" providerId="ADAL" clId="{64660B56-DD31-4335-BBEA-C46F48DBF490}" dt="2022-11-29T10:12:01.693" v="190" actId="14100"/>
          <ac:picMkLst>
            <pc:docMk/>
            <pc:sldMk cId="0" sldId="275"/>
            <ac:picMk id="15362" creationId="{8C6D8C1B-791B-49D0-9D92-4A785237C8C4}"/>
          </ac:picMkLst>
        </pc:picChg>
      </pc:sldChg>
      <pc:sldChg chg="add">
        <pc:chgData name="Rebecka Walan" userId="688ba908-6c5f-4f66-9d9d-0449f1d511de" providerId="ADAL" clId="{64660B56-DD31-4335-BBEA-C46F48DBF490}" dt="2022-11-29T10:00:35.553" v="65"/>
        <pc:sldMkLst>
          <pc:docMk/>
          <pc:sldMk cId="0" sldId="276"/>
        </pc:sldMkLst>
      </pc:sldChg>
      <pc:sldChg chg="add del ord">
        <pc:chgData name="Rebecka Walan" userId="688ba908-6c5f-4f66-9d9d-0449f1d511de" providerId="ADAL" clId="{64660B56-DD31-4335-BBEA-C46F48DBF490}" dt="2022-11-29T10:01:16.396" v="70"/>
        <pc:sldMkLst>
          <pc:docMk/>
          <pc:sldMk cId="0" sldId="277"/>
        </pc:sldMkLst>
      </pc:sldChg>
      <pc:sldChg chg="add ord">
        <pc:chgData name="Rebecka Walan" userId="688ba908-6c5f-4f66-9d9d-0449f1d511de" providerId="ADAL" clId="{64660B56-DD31-4335-BBEA-C46F48DBF490}" dt="2022-11-29T10:01:39.761" v="75"/>
        <pc:sldMkLst>
          <pc:docMk/>
          <pc:sldMk cId="0" sldId="278"/>
        </pc:sldMkLst>
      </pc:sldChg>
      <pc:sldChg chg="add del ord">
        <pc:chgData name="Rebecka Walan" userId="688ba908-6c5f-4f66-9d9d-0449f1d511de" providerId="ADAL" clId="{64660B56-DD31-4335-BBEA-C46F48DBF490}" dt="2022-12-01T17:54:30.487" v="668" actId="47"/>
        <pc:sldMkLst>
          <pc:docMk/>
          <pc:sldMk cId="0" sldId="279"/>
        </pc:sldMkLst>
      </pc:sldChg>
      <pc:sldChg chg="add ord">
        <pc:chgData name="Rebecka Walan" userId="688ba908-6c5f-4f66-9d9d-0449f1d511de" providerId="ADAL" clId="{64660B56-DD31-4335-BBEA-C46F48DBF490}" dt="2022-11-30T12:56:56.329" v="644"/>
        <pc:sldMkLst>
          <pc:docMk/>
          <pc:sldMk cId="0" sldId="280"/>
        </pc:sldMkLst>
      </pc:sldChg>
      <pc:sldChg chg="add ord">
        <pc:chgData name="Rebecka Walan" userId="688ba908-6c5f-4f66-9d9d-0449f1d511de" providerId="ADAL" clId="{64660B56-DD31-4335-BBEA-C46F48DBF490}" dt="2022-11-30T12:47:23.455" v="631"/>
        <pc:sldMkLst>
          <pc:docMk/>
          <pc:sldMk cId="0" sldId="282"/>
        </pc:sldMkLst>
      </pc:sldChg>
      <pc:sldChg chg="add ord">
        <pc:chgData name="Rebecka Walan" userId="688ba908-6c5f-4f66-9d9d-0449f1d511de" providerId="ADAL" clId="{64660B56-DD31-4335-BBEA-C46F48DBF490}" dt="2022-11-29T10:03:05.862" v="90"/>
        <pc:sldMkLst>
          <pc:docMk/>
          <pc:sldMk cId="0" sldId="283"/>
        </pc:sldMkLst>
      </pc:sldChg>
      <pc:sldChg chg="add ord">
        <pc:chgData name="Rebecka Walan" userId="688ba908-6c5f-4f66-9d9d-0449f1d511de" providerId="ADAL" clId="{64660B56-DD31-4335-BBEA-C46F48DBF490}" dt="2022-11-29T10:03:03.153" v="88"/>
        <pc:sldMkLst>
          <pc:docMk/>
          <pc:sldMk cId="0" sldId="284"/>
        </pc:sldMkLst>
      </pc:sldChg>
      <pc:sldChg chg="modSp add mod">
        <pc:chgData name="Rebecka Walan" userId="688ba908-6c5f-4f66-9d9d-0449f1d511de" providerId="ADAL" clId="{64660B56-DD31-4335-BBEA-C46F48DBF490}" dt="2022-12-01T17:55:21.383" v="687" actId="20577"/>
        <pc:sldMkLst>
          <pc:docMk/>
          <pc:sldMk cId="183779520" sldId="285"/>
        </pc:sldMkLst>
        <pc:spChg chg="mod">
          <ac:chgData name="Rebecka Walan" userId="688ba908-6c5f-4f66-9d9d-0449f1d511de" providerId="ADAL" clId="{64660B56-DD31-4335-BBEA-C46F48DBF490}" dt="2022-12-01T17:55:21.383" v="687" actId="20577"/>
          <ac:spMkLst>
            <pc:docMk/>
            <pc:sldMk cId="183779520" sldId="285"/>
            <ac:spMk id="7" creationId="{00000000-0000-0000-0000-000000000000}"/>
          </ac:spMkLst>
        </pc:spChg>
      </pc:sldChg>
      <pc:sldChg chg="new del">
        <pc:chgData name="Rebecka Walan" userId="688ba908-6c5f-4f66-9d9d-0449f1d511de" providerId="ADAL" clId="{64660B56-DD31-4335-BBEA-C46F48DBF490}" dt="2022-11-29T10:36:34.754" v="192" actId="47"/>
        <pc:sldMkLst>
          <pc:docMk/>
          <pc:sldMk cId="445184257" sldId="285"/>
        </pc:sldMkLst>
      </pc:sldChg>
      <pc:sldChg chg="new del">
        <pc:chgData name="Rebecka Walan" userId="688ba908-6c5f-4f66-9d9d-0449f1d511de" providerId="ADAL" clId="{64660B56-DD31-4335-BBEA-C46F48DBF490}" dt="2022-11-29T10:08:21.588" v="185" actId="47"/>
        <pc:sldMkLst>
          <pc:docMk/>
          <pc:sldMk cId="1994706583" sldId="285"/>
        </pc:sldMkLst>
      </pc:sldChg>
      <pc:sldChg chg="addSp modSp new mod">
        <pc:chgData name="Rebecka Walan" userId="688ba908-6c5f-4f66-9d9d-0449f1d511de" providerId="ADAL" clId="{64660B56-DD31-4335-BBEA-C46F48DBF490}" dt="2022-11-30T12:48:32.445" v="642" actId="14100"/>
        <pc:sldMkLst>
          <pc:docMk/>
          <pc:sldMk cId="3280836188" sldId="286"/>
        </pc:sldMkLst>
        <pc:picChg chg="add mod">
          <ac:chgData name="Rebecka Walan" userId="688ba908-6c5f-4f66-9d9d-0449f1d511de" providerId="ADAL" clId="{64660B56-DD31-4335-BBEA-C46F48DBF490}" dt="2022-11-30T12:48:32.445" v="642" actId="14100"/>
          <ac:picMkLst>
            <pc:docMk/>
            <pc:sldMk cId="3280836188" sldId="286"/>
            <ac:picMk id="3" creationId="{272F6C21-0536-4780-ADE9-7E6FF3781E03}"/>
          </ac:picMkLst>
        </pc:picChg>
      </pc:sldChg>
      <pc:sldChg chg="addSp delSp modSp new mod modClrScheme chgLayout">
        <pc:chgData name="Rebecka Walan" userId="688ba908-6c5f-4f66-9d9d-0449f1d511de" providerId="ADAL" clId="{64660B56-DD31-4335-BBEA-C46F48DBF490}" dt="2022-12-01T12:44:35.052" v="665" actId="14100"/>
        <pc:sldMkLst>
          <pc:docMk/>
          <pc:sldMk cId="1576247587" sldId="287"/>
        </pc:sldMkLst>
        <pc:spChg chg="add del mod">
          <ac:chgData name="Rebecka Walan" userId="688ba908-6c5f-4f66-9d9d-0449f1d511de" providerId="ADAL" clId="{64660B56-DD31-4335-BBEA-C46F48DBF490}" dt="2022-12-01T12:36:56.004" v="655" actId="26606"/>
          <ac:spMkLst>
            <pc:docMk/>
            <pc:sldMk cId="1576247587" sldId="287"/>
            <ac:spMk id="8" creationId="{158F6328-113B-01DC-B782-176648A9B0EF}"/>
          </ac:spMkLst>
        </pc:spChg>
        <pc:spChg chg="add del mod">
          <ac:chgData name="Rebecka Walan" userId="688ba908-6c5f-4f66-9d9d-0449f1d511de" providerId="ADAL" clId="{64660B56-DD31-4335-BBEA-C46F48DBF490}" dt="2022-12-01T12:36:55.996" v="654" actId="26606"/>
          <ac:spMkLst>
            <pc:docMk/>
            <pc:sldMk cId="1576247587" sldId="287"/>
            <ac:spMk id="13" creationId="{57286DF7-F88B-A7BA-AA93-EE61A3FC1DE7}"/>
          </ac:spMkLst>
        </pc:spChg>
        <pc:spChg chg="add del mod">
          <ac:chgData name="Rebecka Walan" userId="688ba908-6c5f-4f66-9d9d-0449f1d511de" providerId="ADAL" clId="{64660B56-DD31-4335-BBEA-C46F48DBF490}" dt="2022-12-01T12:36:55.996" v="654" actId="26606"/>
          <ac:spMkLst>
            <pc:docMk/>
            <pc:sldMk cId="1576247587" sldId="287"/>
            <ac:spMk id="15" creationId="{E7FB9CDE-7F35-3B5B-CAD3-18023562039D}"/>
          </ac:spMkLst>
        </pc:spChg>
        <pc:spChg chg="add del mod">
          <ac:chgData name="Rebecka Walan" userId="688ba908-6c5f-4f66-9d9d-0449f1d511de" providerId="ADAL" clId="{64660B56-DD31-4335-BBEA-C46F48DBF490}" dt="2022-12-01T12:36:55.996" v="654" actId="26606"/>
          <ac:spMkLst>
            <pc:docMk/>
            <pc:sldMk cId="1576247587" sldId="287"/>
            <ac:spMk id="17" creationId="{D5E0CFF7-FB6B-9016-7485-A31BF540CB66}"/>
          </ac:spMkLst>
        </pc:spChg>
        <pc:spChg chg="add del mod">
          <ac:chgData name="Rebecka Walan" userId="688ba908-6c5f-4f66-9d9d-0449f1d511de" providerId="ADAL" clId="{64660B56-DD31-4335-BBEA-C46F48DBF490}" dt="2022-12-01T12:36:55.996" v="654" actId="26606"/>
          <ac:spMkLst>
            <pc:docMk/>
            <pc:sldMk cId="1576247587" sldId="287"/>
            <ac:spMk id="19" creationId="{9119BE73-685D-0B63-2E81-F8989812E81E}"/>
          </ac:spMkLst>
        </pc:spChg>
        <pc:spChg chg="add del">
          <ac:chgData name="Rebecka Walan" userId="688ba908-6c5f-4f66-9d9d-0449f1d511de" providerId="ADAL" clId="{64660B56-DD31-4335-BBEA-C46F48DBF490}" dt="2022-12-01T12:44:18.029" v="663" actId="478"/>
          <ac:spMkLst>
            <pc:docMk/>
            <pc:sldMk cId="1576247587" sldId="287"/>
            <ac:spMk id="21" creationId="{76B25036-6737-4087-CF71-7AA4F9EA0C8C}"/>
          </ac:spMkLst>
        </pc:spChg>
        <pc:picChg chg="add del mod">
          <ac:chgData name="Rebecka Walan" userId="688ba908-6c5f-4f66-9d9d-0449f1d511de" providerId="ADAL" clId="{64660B56-DD31-4335-BBEA-C46F48DBF490}" dt="2022-12-01T12:37:08.767" v="656" actId="478"/>
          <ac:picMkLst>
            <pc:docMk/>
            <pc:sldMk cId="1576247587" sldId="287"/>
            <ac:picMk id="3" creationId="{DD85B1F9-14D6-4B64-A231-2D286FAB85AE}"/>
          </ac:picMkLst>
        </pc:picChg>
        <pc:picChg chg="add mod">
          <ac:chgData name="Rebecka Walan" userId="688ba908-6c5f-4f66-9d9d-0449f1d511de" providerId="ADAL" clId="{64660B56-DD31-4335-BBEA-C46F48DBF490}" dt="2022-12-01T12:44:35.052" v="665" actId="14100"/>
          <ac:picMkLst>
            <pc:docMk/>
            <pc:sldMk cId="1576247587" sldId="287"/>
            <ac:picMk id="5" creationId="{D4D88495-6002-4150-BCFC-A781D12C2F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9F6E0-31AB-4F04-81B9-C8CE97652A3B}" type="datetimeFigureOut">
              <a:rPr lang="sv-SE" smtClean="0"/>
              <a:t>2022-12-01</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256A8-24A0-42AB-8C72-35A656923E81}" type="slidenum">
              <a:rPr lang="sv-SE" smtClean="0"/>
              <a:t>‹#›</a:t>
            </a:fld>
            <a:endParaRPr lang="sv-SE"/>
          </a:p>
        </p:txBody>
      </p:sp>
    </p:spTree>
    <p:extLst>
      <p:ext uri="{BB962C8B-B14F-4D97-AF65-F5344CB8AC3E}">
        <p14:creationId xmlns:p14="http://schemas.microsoft.com/office/powerpoint/2010/main" val="4099198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8352669-A101-480B-BEE7-DA1505EDF8A3}"/>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8BE33E4-9CD8-47CE-BA71-6EAE827A1154}" type="slidenum">
              <a:rPr lang="sv-SE" altLang="sv-SE" sz="1200"/>
              <a:pPr eaLnBrk="1" hangingPunct="1"/>
              <a:t>2</a:t>
            </a:fld>
            <a:endParaRPr lang="sv-SE" altLang="sv-SE" sz="1200"/>
          </a:p>
        </p:txBody>
      </p:sp>
      <p:sp>
        <p:nvSpPr>
          <p:cNvPr id="20483" name="Rectangle 2">
            <a:extLst>
              <a:ext uri="{FF2B5EF4-FFF2-40B4-BE49-F238E27FC236}">
                <a16:creationId xmlns:a16="http://schemas.microsoft.com/office/drawing/2014/main" id="{E8ED26DE-6F00-4DD2-8B51-72D892908F5C}"/>
              </a:ext>
            </a:extLst>
          </p:cNvPr>
          <p:cNvSpPr>
            <a:spLocks noGrp="1" noRot="1" noChangeAspect="1" noChangeArrowheads="1" noTextEdit="1"/>
          </p:cNvSpPr>
          <p:nvPr>
            <p:ph type="sldImg"/>
          </p:nvPr>
        </p:nvSpPr>
        <p:spPr>
          <a:xfrm>
            <a:off x="850900" y="744538"/>
            <a:ext cx="4962525" cy="3722687"/>
          </a:xfrm>
          <a:ln/>
        </p:spPr>
      </p:sp>
      <p:sp>
        <p:nvSpPr>
          <p:cNvPr id="20484" name="Rectangle 3">
            <a:extLst>
              <a:ext uri="{FF2B5EF4-FFF2-40B4-BE49-F238E27FC236}">
                <a16:creationId xmlns:a16="http://schemas.microsoft.com/office/drawing/2014/main" id="{E2282149-8EF9-4BAB-8F70-80ECA6666888}"/>
              </a:ext>
            </a:extLst>
          </p:cNvPr>
          <p:cNvSpPr>
            <a:spLocks noGrp="1" noChangeArrowheads="1"/>
          </p:cNvSpPr>
          <p:nvPr>
            <p:ph type="body" idx="1"/>
          </p:nvPr>
        </p:nvSpPr>
        <p:spPr>
          <a:noFill/>
        </p:spPr>
        <p:txBody>
          <a:bodyPr/>
          <a:lstStyle/>
          <a:p>
            <a:pPr eaLnBrk="1" hangingPunct="1"/>
            <a:r>
              <a:rPr lang="sv-SE" altLang="sv-SE"/>
              <a:t>Nu ska ni få höra om en målare, en konstnär som levde för länge sedan. För 500 år sedan. Så nu tänker jag att vi tillsammans ska vandra bakåt  i tiden. 500 år bakåt i tiden. Då fanns det en man som bodde här i Stockholm som hette Albert. I efternamn hette han Ymmenhausen.Stockholm 500 år sedan. Hur var det på den tiden? Om man skulle åka långt bort och hälsa på någon –hur åkte man då? Man färdades med häst och man kunde ha en vagn efter hästen. Och det tog lång tid. Om man ville ha ljus fick man använda levande ljus. Det fanns ingen elektricitet. Och man sparade på ljuset..Så viktigt arbete fick man göra på dagtid. Det man åt var sådant som man kunde odla och bröd och fläsk</a:t>
            </a:r>
          </a:p>
          <a:p>
            <a:pPr eaLnBrk="1" hangingPunct="1"/>
            <a:r>
              <a:rPr lang="sv-SE" altLang="sv-SE"/>
              <a:t>Albert målare hette egentligen Albert Ymmenhusen. Han kom från början från Tyskland. Och det verkar som om han redan då var duktig på att måla. Så han hade säkert gått i skola i Tyskland. Vid den här tiden fanns inte skolor som nuförtiden. Om man ville bli målare fick man gå i lära hos någon som redan var färdig målare. Så det kan vi tänka oss att Albert hade gjort. Här har han målat sitt självporträtt i en kyrka. Lids kyrka. Bilden är gammal och har suddats ut med tiden så det är inte lätt att se hans ansikte. Men vad ser ni? Vad har han på sig? Vad ser det ut som att han gör? Ovanför Albertus finns ett band som han har målat. Texten är nästan borta men experter har lyckats läsa vad det står: Bed för mig Albertus (Immenhusen), denna kyrkas målare... </a:t>
            </a:r>
          </a:p>
          <a:p>
            <a:pPr eaLnBrk="1" hangingPunct="1"/>
            <a:endParaRPr lang="sv-SE" altLang="sv-SE"/>
          </a:p>
          <a:p>
            <a:pPr eaLnBrk="1" hangingPunct="1"/>
            <a:endParaRPr lang="sv-SE" altLang="sv-SE"/>
          </a:p>
          <a:p>
            <a:pPr eaLnBrk="1" hangingPunct="1"/>
            <a:r>
              <a:rPr lang="sv-SE" altLang="sv-SE"/>
              <a:t>1465 dyker han upp för första gången omnämnd i Arboga, där man den 11 februari gav honom burskap (Albrikt malare burskap). Han blev då borgare i staden. För att upptas som borgare måste han då varit en fullärd målarmästare. Så antagligen har han fått sin utbildning från det ställe han kommit ifrån. Det finns en stad som heter Immenhausen och är en liten stad I Tyskland med medeltida anor. Där finns också en kyrka som började uppföras. Kalkmålningarna i den kyrkan visar inte någon stilistisk likhet med Albertus senare målningar (Å andra sidan om han där gick i lära så hade han antagligen inte så mycket att säga till om vad det gäller stil form innehåll)( Sid 12 ”Målare av sin tid”) Vi vet inte varför han kommer till Sverige. Erik Axelsson uppfattas som hans första uppdragsgivare (Tott) Ösmo kyrka. </a:t>
            </a:r>
          </a:p>
          <a:p>
            <a:pPr eaLnBrk="1" hangingPunct="1"/>
            <a:r>
              <a:rPr lang="sv-SE" altLang="sv-SE"/>
              <a:t>1509 Albert målare som spelade i vår begravningsmässa. En notis i Heliga lekamens gilles handlingar. Vilket måste betyda att han spelade på gillets orgel iden stora mässa som årligen hölls på på Helga lekamens dag i gillets kor i Storkyrkan. Han var också musiker eller lekare som det hette på den tiden.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41D5A487-D700-4395-AFD5-D05810474BDE}"/>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59645E0-8134-4DBA-A0FF-97601E8807DE}" type="slidenum">
              <a:rPr lang="sv-SE" altLang="sv-SE" sz="1200"/>
              <a:pPr eaLnBrk="1" hangingPunct="1"/>
              <a:t>8</a:t>
            </a:fld>
            <a:endParaRPr lang="sv-SE" altLang="sv-SE" sz="1200"/>
          </a:p>
        </p:txBody>
      </p:sp>
      <p:sp>
        <p:nvSpPr>
          <p:cNvPr id="21507" name="Rectangle 2">
            <a:extLst>
              <a:ext uri="{FF2B5EF4-FFF2-40B4-BE49-F238E27FC236}">
                <a16:creationId xmlns:a16="http://schemas.microsoft.com/office/drawing/2014/main" id="{BB8857F0-9D3F-41B9-8EBC-04F50822BE7C}"/>
              </a:ext>
            </a:extLst>
          </p:cNvPr>
          <p:cNvSpPr>
            <a:spLocks noGrp="1" noRot="1" noChangeAspect="1" noChangeArrowheads="1" noTextEdit="1"/>
          </p:cNvSpPr>
          <p:nvPr>
            <p:ph type="sldImg"/>
          </p:nvPr>
        </p:nvSpPr>
        <p:spPr>
          <a:xfrm>
            <a:off x="850900" y="744538"/>
            <a:ext cx="4962525" cy="3722687"/>
          </a:xfrm>
          <a:ln/>
        </p:spPr>
      </p:sp>
      <p:sp>
        <p:nvSpPr>
          <p:cNvPr id="21508" name="Rectangle 3">
            <a:extLst>
              <a:ext uri="{FF2B5EF4-FFF2-40B4-BE49-F238E27FC236}">
                <a16:creationId xmlns:a16="http://schemas.microsoft.com/office/drawing/2014/main" id="{FF8C5EB2-9F8F-4F82-85BE-62B5DF3DD832}"/>
              </a:ext>
            </a:extLst>
          </p:cNvPr>
          <p:cNvSpPr>
            <a:spLocks noGrp="1" noChangeArrowheads="1"/>
          </p:cNvSpPr>
          <p:nvPr>
            <p:ph type="body" idx="1"/>
          </p:nvPr>
        </p:nvSpPr>
        <p:spPr>
          <a:noFill/>
        </p:spPr>
        <p:txBody>
          <a:bodyPr/>
          <a:lstStyle/>
          <a:p>
            <a:pPr eaLnBrk="1" hangingPunct="1"/>
            <a:r>
              <a:rPr lang="sv-SE" altLang="sv-SE"/>
              <a:t>Onding eller goding? Vad säger ni?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6B337C0-945D-44BF-9799-BE7C933ABDA2}"/>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31D76B9-B0EE-4713-88BE-A299FB6396B3}" type="slidenum">
              <a:rPr lang="sv-SE" altLang="sv-SE" sz="1200"/>
              <a:pPr eaLnBrk="1" hangingPunct="1"/>
              <a:t>10</a:t>
            </a:fld>
            <a:endParaRPr lang="sv-SE" altLang="sv-SE" sz="1200"/>
          </a:p>
        </p:txBody>
      </p:sp>
      <p:sp>
        <p:nvSpPr>
          <p:cNvPr id="23555" name="Rectangle 2">
            <a:extLst>
              <a:ext uri="{FF2B5EF4-FFF2-40B4-BE49-F238E27FC236}">
                <a16:creationId xmlns:a16="http://schemas.microsoft.com/office/drawing/2014/main" id="{F30C0176-C7A8-450B-A29D-1E9C7ADDD174}"/>
              </a:ext>
            </a:extLst>
          </p:cNvPr>
          <p:cNvSpPr>
            <a:spLocks noGrp="1" noRot="1" noChangeAspect="1" noChangeArrowheads="1" noTextEdit="1"/>
          </p:cNvSpPr>
          <p:nvPr>
            <p:ph type="sldImg"/>
          </p:nvPr>
        </p:nvSpPr>
        <p:spPr>
          <a:xfrm>
            <a:off x="850900" y="744538"/>
            <a:ext cx="4962525" cy="3722687"/>
          </a:xfrm>
          <a:ln/>
        </p:spPr>
      </p:sp>
      <p:sp>
        <p:nvSpPr>
          <p:cNvPr id="23556" name="Rectangle 3">
            <a:extLst>
              <a:ext uri="{FF2B5EF4-FFF2-40B4-BE49-F238E27FC236}">
                <a16:creationId xmlns:a16="http://schemas.microsoft.com/office/drawing/2014/main" id="{5607536D-65B2-41AA-8EBB-45A8F75E5B42}"/>
              </a:ext>
            </a:extLst>
          </p:cNvPr>
          <p:cNvSpPr>
            <a:spLocks noGrp="1" noChangeArrowheads="1"/>
          </p:cNvSpPr>
          <p:nvPr>
            <p:ph type="body" idx="1"/>
          </p:nvPr>
        </p:nvSpPr>
        <p:spPr>
          <a:noFill/>
        </p:spPr>
        <p:txBody>
          <a:bodyPr/>
          <a:lstStyle/>
          <a:p>
            <a:pPr eaLnBrk="1" hangingPunct="1"/>
            <a:r>
              <a:rPr lang="sv-SE" altLang="sv-SE"/>
              <a:t>Lekare som blåser i lur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sv-SE"/>
              <a:t>Klicka här för att ändra format</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en-US" dirty="0"/>
          </a:p>
        </p:txBody>
      </p:sp>
      <p:sp>
        <p:nvSpPr>
          <p:cNvPr id="15" name="Date Placeholder 14"/>
          <p:cNvSpPr>
            <a:spLocks noGrp="1"/>
          </p:cNvSpPr>
          <p:nvPr>
            <p:ph type="dt" sz="half" idx="10"/>
          </p:nvPr>
        </p:nvSpPr>
        <p:spPr/>
        <p:txBody>
          <a:bodyPr/>
          <a:lstStyle/>
          <a:p>
            <a:fld id="{246CF575-4A31-4147-8231-E56005A25B87}" type="datetimeFigureOut">
              <a:rPr lang="sv-SE" smtClean="0"/>
              <a:t>2022-12-01</a:t>
            </a:fld>
            <a:endParaRPr lang="sv-SE"/>
          </a:p>
        </p:txBody>
      </p:sp>
      <p:sp>
        <p:nvSpPr>
          <p:cNvPr id="16" name="Slide Number Placeholder 15"/>
          <p:cNvSpPr>
            <a:spLocks noGrp="1"/>
          </p:cNvSpPr>
          <p:nvPr>
            <p:ph type="sldNum" sz="quarter" idx="11"/>
          </p:nvPr>
        </p:nvSpPr>
        <p:spPr/>
        <p:txBody>
          <a:bodyPr/>
          <a:lstStyle/>
          <a:p>
            <a:fld id="{F6068BAD-7EF6-4D57-9A31-867CD562E401}" type="slidenum">
              <a:rPr lang="sv-SE" smtClean="0"/>
              <a:t>‹#›</a:t>
            </a:fld>
            <a:endParaRPr lang="sv-SE"/>
          </a:p>
        </p:txBody>
      </p:sp>
      <p:sp>
        <p:nvSpPr>
          <p:cNvPr id="17" name="Footer Placeholder 16"/>
          <p:cNvSpPr>
            <a:spLocks noGrp="1"/>
          </p:cNvSpPr>
          <p:nvPr>
            <p:ph type="ftr" sz="quarter" idx="12"/>
          </p:nvPr>
        </p:nvSpPr>
        <p:spPr/>
        <p:txBody>
          <a:bodyPr/>
          <a:lstStyle/>
          <a:p>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246CF575-4A31-4147-8231-E56005A25B87}" type="datetimeFigureOut">
              <a:rPr lang="sv-SE" smtClean="0"/>
              <a:t>2022-12-01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6068BAD-7EF6-4D57-9A31-867CD562E401}" type="slidenum">
              <a:rPr lang="sv-SE" smtClean="0"/>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246CF575-4A31-4147-8231-E56005A25B87}" type="datetimeFigureOut">
              <a:rPr lang="sv-SE" smtClean="0"/>
              <a:t>2022-12-01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6068BAD-7EF6-4D57-9A31-867CD562E401}" type="slidenum">
              <a:rPr lang="sv-SE" smtClean="0"/>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3" name="Title 12"/>
          <p:cNvSpPr>
            <a:spLocks noGrp="1"/>
          </p:cNvSpPr>
          <p:nvPr>
            <p:ph type="title"/>
          </p:nvPr>
        </p:nvSpPr>
        <p:spPr/>
        <p:txBody>
          <a:bodyPr/>
          <a:lstStyle/>
          <a:p>
            <a:r>
              <a:rPr lang="sv-SE"/>
              <a:t>Klicka här för att ändra format</a:t>
            </a:r>
            <a:endParaRPr lang="en-US"/>
          </a:p>
        </p:txBody>
      </p:sp>
      <p:sp>
        <p:nvSpPr>
          <p:cNvPr id="14" name="Date Placeholder 13"/>
          <p:cNvSpPr>
            <a:spLocks noGrp="1"/>
          </p:cNvSpPr>
          <p:nvPr>
            <p:ph type="dt" sz="half" idx="10"/>
          </p:nvPr>
        </p:nvSpPr>
        <p:spPr/>
        <p:txBody>
          <a:bodyPr/>
          <a:lstStyle/>
          <a:p>
            <a:fld id="{246CF575-4A31-4147-8231-E56005A25B87}" type="datetimeFigureOut">
              <a:rPr lang="sv-SE" smtClean="0"/>
              <a:t>2022-12-01</a:t>
            </a:fld>
            <a:endParaRPr lang="sv-SE"/>
          </a:p>
        </p:txBody>
      </p:sp>
      <p:sp>
        <p:nvSpPr>
          <p:cNvPr id="15" name="Slide Number Placeholder 14"/>
          <p:cNvSpPr>
            <a:spLocks noGrp="1"/>
          </p:cNvSpPr>
          <p:nvPr>
            <p:ph type="sldNum" sz="quarter" idx="11"/>
          </p:nvPr>
        </p:nvSpPr>
        <p:spPr/>
        <p:txBody>
          <a:bodyPr/>
          <a:lstStyle/>
          <a:p>
            <a:fld id="{F6068BAD-7EF6-4D57-9A31-867CD562E401}" type="slidenum">
              <a:rPr lang="sv-SE" smtClean="0"/>
              <a:t>‹#›</a:t>
            </a:fld>
            <a:endParaRPr lang="sv-SE"/>
          </a:p>
        </p:txBody>
      </p:sp>
      <p:sp>
        <p:nvSpPr>
          <p:cNvPr id="16" name="Footer Placeholder 15"/>
          <p:cNvSpPr>
            <a:spLocks noGrp="1"/>
          </p:cNvSpPr>
          <p:nvPr>
            <p:ph type="ftr" sz="quarter" idx="12"/>
          </p:nvPr>
        </p:nvSpPr>
        <p:spPr/>
        <p:txBody>
          <a:bodyPr/>
          <a:lstStyle/>
          <a:p>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12" name="Date Placeholder 11"/>
          <p:cNvSpPr>
            <a:spLocks noGrp="1"/>
          </p:cNvSpPr>
          <p:nvPr>
            <p:ph type="dt" sz="half" idx="10"/>
          </p:nvPr>
        </p:nvSpPr>
        <p:spPr/>
        <p:txBody>
          <a:bodyPr/>
          <a:lstStyle/>
          <a:p>
            <a:fld id="{246CF575-4A31-4147-8231-E56005A25B87}" type="datetimeFigureOut">
              <a:rPr lang="sv-SE" smtClean="0"/>
              <a:t>2022-12-01</a:t>
            </a:fld>
            <a:endParaRPr lang="sv-SE"/>
          </a:p>
        </p:txBody>
      </p:sp>
      <p:sp>
        <p:nvSpPr>
          <p:cNvPr id="13" name="Slide Number Placeholder 12"/>
          <p:cNvSpPr>
            <a:spLocks noGrp="1"/>
          </p:cNvSpPr>
          <p:nvPr>
            <p:ph type="sldNum" sz="quarter" idx="11"/>
          </p:nvPr>
        </p:nvSpPr>
        <p:spPr/>
        <p:txBody>
          <a:bodyPr/>
          <a:lstStyle/>
          <a:p>
            <a:fld id="{F6068BAD-7EF6-4D57-9A31-867CD562E401}" type="slidenum">
              <a:rPr lang="sv-SE" smtClean="0"/>
              <a:t>‹#›</a:t>
            </a:fld>
            <a:endParaRPr lang="sv-SE"/>
          </a:p>
        </p:txBody>
      </p:sp>
      <p:sp>
        <p:nvSpPr>
          <p:cNvPr id="14" name="Footer Placeholder 13"/>
          <p:cNvSpPr>
            <a:spLocks noGrp="1"/>
          </p:cNvSpPr>
          <p:nvPr>
            <p:ph type="ftr" sz="quarter" idx="12"/>
          </p:nvPr>
        </p:nvSpPr>
        <p:spPr/>
        <p:txBody>
          <a:bodyPr/>
          <a:lstStyle/>
          <a:p>
            <a:endParaRPr lang="sv-SE"/>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sv-SE"/>
              <a:t>Klicka här för att ändra format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246CF575-4A31-4147-8231-E56005A25B87}" type="datetimeFigureOut">
              <a:rPr lang="sv-SE" smtClean="0"/>
              <a:t>2022-12-01</a:t>
            </a:fld>
            <a:endParaRPr lang="sv-SE"/>
          </a:p>
        </p:txBody>
      </p:sp>
      <p:sp>
        <p:nvSpPr>
          <p:cNvPr id="9" name="Slide Number Placeholder 8"/>
          <p:cNvSpPr>
            <a:spLocks noGrp="1"/>
          </p:cNvSpPr>
          <p:nvPr>
            <p:ph type="sldNum" sz="quarter" idx="11"/>
          </p:nvPr>
        </p:nvSpPr>
        <p:spPr/>
        <p:txBody>
          <a:bodyPr/>
          <a:lstStyle/>
          <a:p>
            <a:fld id="{F6068BAD-7EF6-4D57-9A31-867CD562E401}" type="slidenum">
              <a:rPr lang="sv-SE" smtClean="0"/>
              <a:t>‹#›</a:t>
            </a:fld>
            <a:endParaRPr lang="sv-SE"/>
          </a:p>
        </p:txBody>
      </p:sp>
      <p:sp>
        <p:nvSpPr>
          <p:cNvPr id="10" name="Footer Placeholder 9"/>
          <p:cNvSpPr>
            <a:spLocks noGrp="1"/>
          </p:cNvSpPr>
          <p:nvPr>
            <p:ph type="ftr" sz="quarter" idx="12"/>
          </p:nvPr>
        </p:nvSpPr>
        <p:spPr/>
        <p:txBody>
          <a:bodyPr/>
          <a:lstStyle/>
          <a:p>
            <a:endParaRPr lang="sv-SE"/>
          </a:p>
        </p:txBody>
      </p:sp>
      <p:sp>
        <p:nvSpPr>
          <p:cNvPr id="11" name="Title 10"/>
          <p:cNvSpPr>
            <a:spLocks noGrp="1"/>
          </p:cNvSpPr>
          <p:nvPr>
            <p:ph type="title"/>
          </p:nvPr>
        </p:nvSpPr>
        <p:spPr/>
        <p:txBody>
          <a:bodyPr/>
          <a:lstStyle/>
          <a:p>
            <a:r>
              <a:rPr lang="sv-SE"/>
              <a:t>Klicka här för att ändra format</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sv-SE"/>
              <a:t>Klicka här för att ändra format</a:t>
            </a:r>
            <a:endParaRPr lang="en-US" dirty="0"/>
          </a:p>
        </p:txBody>
      </p:sp>
      <p:sp>
        <p:nvSpPr>
          <p:cNvPr id="14" name="Date Placeholder 13"/>
          <p:cNvSpPr>
            <a:spLocks noGrp="1"/>
          </p:cNvSpPr>
          <p:nvPr>
            <p:ph type="dt" sz="half" idx="10"/>
          </p:nvPr>
        </p:nvSpPr>
        <p:spPr/>
        <p:txBody>
          <a:bodyPr/>
          <a:lstStyle/>
          <a:p>
            <a:fld id="{246CF575-4A31-4147-8231-E56005A25B87}" type="datetimeFigureOut">
              <a:rPr lang="sv-SE" smtClean="0"/>
              <a:t>2022-12-01</a:t>
            </a:fld>
            <a:endParaRPr lang="sv-SE"/>
          </a:p>
        </p:txBody>
      </p:sp>
      <p:sp>
        <p:nvSpPr>
          <p:cNvPr id="15" name="Slide Number Placeholder 14"/>
          <p:cNvSpPr>
            <a:spLocks noGrp="1"/>
          </p:cNvSpPr>
          <p:nvPr>
            <p:ph type="sldNum" sz="quarter" idx="11"/>
          </p:nvPr>
        </p:nvSpPr>
        <p:spPr/>
        <p:txBody>
          <a:bodyPr/>
          <a:lstStyle/>
          <a:p>
            <a:fld id="{F6068BAD-7EF6-4D57-9A31-867CD562E401}" type="slidenum">
              <a:rPr lang="sv-SE" smtClean="0"/>
              <a:t>‹#›</a:t>
            </a:fld>
            <a:endParaRPr lang="sv-SE"/>
          </a:p>
        </p:txBody>
      </p:sp>
      <p:sp>
        <p:nvSpPr>
          <p:cNvPr id="16" name="Footer Placeholder 15"/>
          <p:cNvSpPr>
            <a:spLocks noGrp="1"/>
          </p:cNvSpPr>
          <p:nvPr>
            <p:ph type="ftr" sz="quarter" idx="12"/>
          </p:nvPr>
        </p:nvSpPr>
        <p:spPr/>
        <p:txBody>
          <a:bodyPr/>
          <a:lstStyle/>
          <a:p>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v-SE"/>
              <a:t>Klicka här för att ändra format</a:t>
            </a:r>
            <a:endParaRPr lang="en-US"/>
          </a:p>
        </p:txBody>
      </p:sp>
      <p:sp>
        <p:nvSpPr>
          <p:cNvPr id="7" name="Date Placeholder 6"/>
          <p:cNvSpPr>
            <a:spLocks noGrp="1"/>
          </p:cNvSpPr>
          <p:nvPr>
            <p:ph type="dt" sz="half" idx="10"/>
          </p:nvPr>
        </p:nvSpPr>
        <p:spPr/>
        <p:txBody>
          <a:bodyPr/>
          <a:lstStyle/>
          <a:p>
            <a:fld id="{246CF575-4A31-4147-8231-E56005A25B87}" type="datetimeFigureOut">
              <a:rPr lang="sv-SE" smtClean="0"/>
              <a:t>2022-12-01</a:t>
            </a:fld>
            <a:endParaRPr lang="sv-SE"/>
          </a:p>
        </p:txBody>
      </p:sp>
      <p:sp>
        <p:nvSpPr>
          <p:cNvPr id="8" name="Slide Number Placeholder 7"/>
          <p:cNvSpPr>
            <a:spLocks noGrp="1"/>
          </p:cNvSpPr>
          <p:nvPr>
            <p:ph type="sldNum" sz="quarter" idx="11"/>
          </p:nvPr>
        </p:nvSpPr>
        <p:spPr/>
        <p:txBody>
          <a:bodyPr/>
          <a:lstStyle/>
          <a:p>
            <a:fld id="{F6068BAD-7EF6-4D57-9A31-867CD562E401}" type="slidenum">
              <a:rPr lang="sv-SE" smtClean="0"/>
              <a:t>‹#›</a:t>
            </a:fld>
            <a:endParaRPr lang="sv-SE"/>
          </a:p>
        </p:txBody>
      </p:sp>
      <p:sp>
        <p:nvSpPr>
          <p:cNvPr id="9" name="Footer Placeholder 8"/>
          <p:cNvSpPr>
            <a:spLocks noGrp="1"/>
          </p:cNvSpPr>
          <p:nvPr>
            <p:ph type="ftr" sz="quarter" idx="12"/>
          </p:nvPr>
        </p:nvSpPr>
        <p:spPr/>
        <p:txBody>
          <a:bodyPr/>
          <a:lstStyle/>
          <a:p>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46CF575-4A31-4147-8231-E56005A25B87}" type="datetimeFigureOut">
              <a:rPr lang="sv-SE" smtClean="0"/>
              <a:t>2022-12-01</a:t>
            </a:fld>
            <a:endParaRPr lang="sv-SE"/>
          </a:p>
        </p:txBody>
      </p:sp>
      <p:sp>
        <p:nvSpPr>
          <p:cNvPr id="6" name="Slide Number Placeholder 5"/>
          <p:cNvSpPr>
            <a:spLocks noGrp="1"/>
          </p:cNvSpPr>
          <p:nvPr>
            <p:ph type="sldNum" sz="quarter" idx="11"/>
          </p:nvPr>
        </p:nvSpPr>
        <p:spPr/>
        <p:txBody>
          <a:bodyPr/>
          <a:lstStyle/>
          <a:p>
            <a:fld id="{F6068BAD-7EF6-4D57-9A31-867CD562E401}" type="slidenum">
              <a:rPr lang="sv-SE" smtClean="0"/>
              <a:t>‹#›</a:t>
            </a:fld>
            <a:endParaRPr lang="sv-SE"/>
          </a:p>
        </p:txBody>
      </p:sp>
      <p:sp>
        <p:nvSpPr>
          <p:cNvPr id="7" name="Footer Placeholder 6"/>
          <p:cNvSpPr>
            <a:spLocks noGrp="1"/>
          </p:cNvSpPr>
          <p:nvPr>
            <p:ph type="ftr" sz="quarter" idx="12"/>
          </p:nvPr>
        </p:nvSpPr>
        <p:spPr/>
        <p:txBody>
          <a:bodyPr/>
          <a:lstStyle/>
          <a:p>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15" name="Date Placeholder 14"/>
          <p:cNvSpPr>
            <a:spLocks noGrp="1"/>
          </p:cNvSpPr>
          <p:nvPr>
            <p:ph type="dt" sz="half" idx="10"/>
          </p:nvPr>
        </p:nvSpPr>
        <p:spPr/>
        <p:txBody>
          <a:bodyPr/>
          <a:lstStyle/>
          <a:p>
            <a:fld id="{246CF575-4A31-4147-8231-E56005A25B87}" type="datetimeFigureOut">
              <a:rPr lang="sv-SE" smtClean="0"/>
              <a:t>2022-12-01</a:t>
            </a:fld>
            <a:endParaRPr lang="sv-SE"/>
          </a:p>
        </p:txBody>
      </p:sp>
      <p:sp>
        <p:nvSpPr>
          <p:cNvPr id="16" name="Slide Number Placeholder 15"/>
          <p:cNvSpPr>
            <a:spLocks noGrp="1"/>
          </p:cNvSpPr>
          <p:nvPr>
            <p:ph type="sldNum" sz="quarter" idx="11"/>
          </p:nvPr>
        </p:nvSpPr>
        <p:spPr/>
        <p:txBody>
          <a:bodyPr/>
          <a:lstStyle/>
          <a:p>
            <a:fld id="{F6068BAD-7EF6-4D57-9A31-867CD562E401}" type="slidenum">
              <a:rPr lang="sv-SE" smtClean="0"/>
              <a:t>‹#›</a:t>
            </a:fld>
            <a:endParaRPr lang="sv-SE"/>
          </a:p>
        </p:txBody>
      </p:sp>
      <p:sp>
        <p:nvSpPr>
          <p:cNvPr id="17" name="Footer Placeholder 16"/>
          <p:cNvSpPr>
            <a:spLocks noGrp="1"/>
          </p:cNvSpPr>
          <p:nvPr>
            <p:ph type="ftr" sz="quarter" idx="12"/>
          </p:nvPr>
        </p:nvSpPr>
        <p:spPr/>
        <p:txBody>
          <a:bodyPr/>
          <a:lstStyle/>
          <a:p>
            <a:endParaRPr lang="sv-SE"/>
          </a:p>
        </p:txBody>
      </p:sp>
      <p:sp>
        <p:nvSpPr>
          <p:cNvPr id="18" name="Title 17"/>
          <p:cNvSpPr>
            <a:spLocks noGrp="1"/>
          </p:cNvSpPr>
          <p:nvPr>
            <p:ph type="title"/>
          </p:nvPr>
        </p:nvSpPr>
        <p:spPr/>
        <p:txBody>
          <a:bodyPr/>
          <a:lstStyle/>
          <a:p>
            <a:r>
              <a:rPr lang="sv-SE"/>
              <a:t>Klicka här för att ändra format</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sv-SE"/>
              <a:t>Klicka här för att ändra format</a:t>
            </a:r>
            <a:endParaRPr lang="en-US"/>
          </a:p>
        </p:txBody>
      </p:sp>
      <p:sp>
        <p:nvSpPr>
          <p:cNvPr id="13" name="Date Placeholder 12"/>
          <p:cNvSpPr>
            <a:spLocks noGrp="1"/>
          </p:cNvSpPr>
          <p:nvPr>
            <p:ph type="dt" sz="half" idx="10"/>
          </p:nvPr>
        </p:nvSpPr>
        <p:spPr/>
        <p:txBody>
          <a:bodyPr/>
          <a:lstStyle/>
          <a:p>
            <a:fld id="{246CF575-4A31-4147-8231-E56005A25B87}" type="datetimeFigureOut">
              <a:rPr lang="sv-SE" smtClean="0"/>
              <a:t>2022-12-01</a:t>
            </a:fld>
            <a:endParaRPr lang="sv-SE"/>
          </a:p>
        </p:txBody>
      </p:sp>
      <p:sp>
        <p:nvSpPr>
          <p:cNvPr id="14" name="Slide Number Placeholder 13"/>
          <p:cNvSpPr>
            <a:spLocks noGrp="1"/>
          </p:cNvSpPr>
          <p:nvPr>
            <p:ph type="sldNum" sz="quarter" idx="11"/>
          </p:nvPr>
        </p:nvSpPr>
        <p:spPr/>
        <p:txBody>
          <a:bodyPr/>
          <a:lstStyle/>
          <a:p>
            <a:fld id="{F6068BAD-7EF6-4D57-9A31-867CD562E401}" type="slidenum">
              <a:rPr lang="sv-SE" smtClean="0"/>
              <a:t>‹#›</a:t>
            </a:fld>
            <a:endParaRPr lang="sv-SE"/>
          </a:p>
        </p:txBody>
      </p:sp>
      <p:sp>
        <p:nvSpPr>
          <p:cNvPr id="15" name="Footer Placeholder 14"/>
          <p:cNvSpPr>
            <a:spLocks noGrp="1"/>
          </p:cNvSpPr>
          <p:nvPr>
            <p:ph type="ftr" sz="quarter" idx="12"/>
          </p:nvPr>
        </p:nvSpPr>
        <p:spPr/>
        <p:txBody>
          <a:bodyPr/>
          <a:lstStyle/>
          <a:p>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sv-SE"/>
              <a:t>Klicka här för att ändra format</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246CF575-4A31-4147-8231-E56005A25B87}" type="datetimeFigureOut">
              <a:rPr lang="sv-SE" smtClean="0"/>
              <a:t>2022-12-01</a:t>
            </a:fld>
            <a:endParaRPr lang="sv-SE"/>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sv-SE"/>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F6068BAD-7EF6-4D57-9A31-867CD562E401}" type="slidenum">
              <a:rPr lang="sv-SE" smtClean="0"/>
              <a:t>‹#›</a:t>
            </a:fld>
            <a:endParaRPr lang="sv-SE"/>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4260" y="0"/>
            <a:ext cx="9180512" cy="6858000"/>
          </a:xfrm>
          <a:prstGeom prst="rect">
            <a:avLst/>
          </a:prstGeom>
          <a:solidFill>
            <a:srgbClr val="FEC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pic>
        <p:nvPicPr>
          <p:cNvPr id="6" name="Bildobjekt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8176" y="260649"/>
            <a:ext cx="1717183" cy="936103"/>
          </a:xfrm>
          <a:prstGeom prst="rect">
            <a:avLst/>
          </a:prstGeom>
        </p:spPr>
      </p:pic>
      <p:sp>
        <p:nvSpPr>
          <p:cNvPr id="7" name="textruta 6"/>
          <p:cNvSpPr txBox="1"/>
          <p:nvPr/>
        </p:nvSpPr>
        <p:spPr>
          <a:xfrm>
            <a:off x="1517132" y="2917689"/>
            <a:ext cx="6278410" cy="1569659"/>
          </a:xfrm>
          <a:prstGeom prst="rect">
            <a:avLst/>
          </a:prstGeom>
          <a:noFill/>
        </p:spPr>
        <p:txBody>
          <a:bodyPr wrap="square" rtlCol="0">
            <a:spAutoFit/>
          </a:bodyPr>
          <a:lstStyle/>
          <a:p>
            <a:r>
              <a:rPr lang="sv-SE" sz="3200" dirty="0">
                <a:latin typeface="Arial" panose="020B0604020202020204" pitchFamily="34" charset="0"/>
                <a:cs typeface="Arial" panose="020B0604020202020204" pitchFamily="34" charset="0"/>
              </a:rPr>
              <a:t>Medeltiden med Albertus </a:t>
            </a:r>
            <a:r>
              <a:rPr lang="sv-SE" sz="3200" dirty="0" err="1">
                <a:latin typeface="Arial" panose="020B0604020202020204" pitchFamily="34" charset="0"/>
                <a:cs typeface="Arial" panose="020B0604020202020204" pitchFamily="34" charset="0"/>
              </a:rPr>
              <a:t>Pictor</a:t>
            </a:r>
            <a:endParaRPr lang="sv-SE" sz="3200" dirty="0">
              <a:latin typeface="Arial" panose="020B0604020202020204" pitchFamily="34" charset="0"/>
              <a:cs typeface="Arial" panose="020B0604020202020204" pitchFamily="34" charset="0"/>
            </a:endParaRPr>
          </a:p>
          <a:p>
            <a:endParaRPr lang="sv-SE" sz="3200" dirty="0">
              <a:latin typeface="Arial" panose="020B0604020202020204" pitchFamily="34" charset="0"/>
              <a:cs typeface="Arial" panose="020B0604020202020204" pitchFamily="34" charset="0"/>
            </a:endParaRPr>
          </a:p>
          <a:p>
            <a:endParaRPr lang="sv-SE" sz="3200" dirty="0">
              <a:latin typeface="Arial" panose="020B0604020202020204" pitchFamily="34" charset="0"/>
              <a:cs typeface="Arial" panose="020B0604020202020204" pitchFamily="34" charset="0"/>
            </a:endParaRPr>
          </a:p>
        </p:txBody>
      </p:sp>
      <p:cxnSp>
        <p:nvCxnSpPr>
          <p:cNvPr id="9" name="Rak 8"/>
          <p:cNvCxnSpPr/>
          <p:nvPr/>
        </p:nvCxnSpPr>
        <p:spPr>
          <a:xfrm>
            <a:off x="323528" y="6597352"/>
            <a:ext cx="8424936"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79512" y="6597352"/>
            <a:ext cx="288032" cy="461665"/>
          </a:xfrm>
          <a:prstGeom prst="rect">
            <a:avLst/>
          </a:prstGeom>
          <a:noFill/>
        </p:spPr>
        <p:txBody>
          <a:bodyPr wrap="square" rtlCol="0">
            <a:spAutoFit/>
          </a:bodyPr>
          <a:lstStyle/>
          <a:p>
            <a:r>
              <a:rPr lang="sv-SE" sz="700" dirty="0">
                <a:latin typeface="Arial" panose="020B0604020202020204" pitchFamily="34" charset="0"/>
                <a:cs typeface="Arial" panose="020B0604020202020204" pitchFamily="34" charset="0"/>
              </a:rPr>
              <a:t> 1</a:t>
            </a:r>
            <a:r>
              <a:rPr lang="sv-SE" sz="800" dirty="0">
                <a:latin typeface="Arial" panose="020B0604020202020204" pitchFamily="34" charset="0"/>
                <a:cs typeface="Arial" panose="020B0604020202020204" pitchFamily="34" charset="0"/>
              </a:rPr>
              <a:t>		</a:t>
            </a:r>
          </a:p>
        </p:txBody>
      </p:sp>
      <p:sp>
        <p:nvSpPr>
          <p:cNvPr id="12" name="textruta 11"/>
          <p:cNvSpPr txBox="1"/>
          <p:nvPr/>
        </p:nvSpPr>
        <p:spPr>
          <a:xfrm>
            <a:off x="1547664" y="6597352"/>
            <a:ext cx="3528392" cy="215444"/>
          </a:xfrm>
          <a:prstGeom prst="rect">
            <a:avLst/>
          </a:prstGeom>
          <a:noFill/>
        </p:spPr>
        <p:txBody>
          <a:bodyPr wrap="square" rtlCol="0">
            <a:spAutoFit/>
          </a:bodyPr>
          <a:lstStyle/>
          <a:p>
            <a:r>
              <a:rPr lang="sv-SE" sz="700" dirty="0">
                <a:latin typeface="Arial" panose="020B0604020202020204" pitchFamily="34" charset="0"/>
                <a:cs typeface="Arial" panose="020B0604020202020204" pitchFamily="34" charset="0"/>
              </a:rPr>
              <a:t> RW  </a:t>
            </a:r>
            <a:r>
              <a:rPr lang="sv-SE" sz="800" dirty="0">
                <a:latin typeface="Arial" panose="020B0604020202020204" pitchFamily="34" charset="0"/>
                <a:cs typeface="Arial" panose="020B0604020202020204" pitchFamily="34" charset="0"/>
              </a:rPr>
              <a:t>		</a:t>
            </a:r>
            <a:endParaRPr lang="sv-SE" dirty="0"/>
          </a:p>
        </p:txBody>
      </p:sp>
      <p:sp>
        <p:nvSpPr>
          <p:cNvPr id="13" name="textruta 12"/>
          <p:cNvSpPr txBox="1"/>
          <p:nvPr/>
        </p:nvSpPr>
        <p:spPr>
          <a:xfrm>
            <a:off x="7668344" y="6597352"/>
            <a:ext cx="1152128" cy="477054"/>
          </a:xfrm>
          <a:prstGeom prst="rect">
            <a:avLst/>
          </a:prstGeom>
          <a:noFill/>
        </p:spPr>
        <p:txBody>
          <a:bodyPr wrap="square" rtlCol="0">
            <a:spAutoFit/>
          </a:bodyPr>
          <a:lstStyle/>
          <a:p>
            <a:r>
              <a:rPr lang="sv-SE" sz="700" dirty="0">
                <a:latin typeface="Arial" panose="020B0604020202020204" pitchFamily="34" charset="0"/>
                <a:cs typeface="Arial" panose="020B0604020202020204" pitchFamily="34" charset="0"/>
              </a:rPr>
              <a:t>2015-05-09</a:t>
            </a:r>
          </a:p>
          <a:p>
            <a:endParaRPr lang="sv-SE" dirty="0"/>
          </a:p>
        </p:txBody>
      </p:sp>
    </p:spTree>
    <p:extLst>
      <p:ext uri="{BB962C8B-B14F-4D97-AF65-F5344CB8AC3E}">
        <p14:creationId xmlns:p14="http://schemas.microsoft.com/office/powerpoint/2010/main" val="2409332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ärkeberga lekare som blåser i lur">
            <a:extLst>
              <a:ext uri="{FF2B5EF4-FFF2-40B4-BE49-F238E27FC236}">
                <a16:creationId xmlns:a16="http://schemas.microsoft.com/office/drawing/2014/main" id="{8C6D8C1B-791B-49D0-9D92-4A785237C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479" y="0"/>
            <a:ext cx="4548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ärbild Lekare">
            <a:extLst>
              <a:ext uri="{FF2B5EF4-FFF2-40B4-BE49-F238E27FC236}">
                <a16:creationId xmlns:a16="http://schemas.microsoft.com/office/drawing/2014/main" id="{010FCD09-E0D1-4680-8060-334A8A2A9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663" y="228600"/>
            <a:ext cx="43338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0" y="0"/>
            <a:ext cx="9144000" cy="6858000"/>
          </a:xfrm>
          <a:prstGeom prst="rect">
            <a:avLst/>
          </a:prstGeom>
          <a:solidFill>
            <a:srgbClr val="FEC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pic>
        <p:nvPicPr>
          <p:cNvPr id="6" name="Bildobjekt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8176" y="260649"/>
            <a:ext cx="1717183" cy="936103"/>
          </a:xfrm>
          <a:prstGeom prst="rect">
            <a:avLst/>
          </a:prstGeom>
        </p:spPr>
      </p:pic>
      <p:sp>
        <p:nvSpPr>
          <p:cNvPr id="7" name="textruta 6"/>
          <p:cNvSpPr txBox="1"/>
          <p:nvPr/>
        </p:nvSpPr>
        <p:spPr>
          <a:xfrm>
            <a:off x="1115616" y="2060847"/>
            <a:ext cx="6031047" cy="1569660"/>
          </a:xfrm>
          <a:prstGeom prst="rect">
            <a:avLst/>
          </a:prstGeom>
          <a:noFill/>
        </p:spPr>
        <p:txBody>
          <a:bodyPr wrap="square" rtlCol="0">
            <a:spAutoFit/>
          </a:bodyPr>
          <a:lstStyle/>
          <a:p>
            <a:r>
              <a:rPr lang="sv-SE" sz="3200" dirty="0">
                <a:latin typeface="Arial" panose="020B0604020202020204" pitchFamily="34" charset="0"/>
                <a:cs typeface="Arial" panose="020B0604020202020204" pitchFamily="34" charset="0"/>
              </a:rPr>
              <a:t>En </a:t>
            </a:r>
            <a:r>
              <a:rPr lang="sv-SE" sz="3200" dirty="0" err="1">
                <a:latin typeface="Arial" panose="020B0604020202020204" pitchFamily="34" charset="0"/>
                <a:cs typeface="Arial" panose="020B0604020202020204" pitchFamily="34" charset="0"/>
              </a:rPr>
              <a:t>powerpoint</a:t>
            </a:r>
            <a:r>
              <a:rPr lang="sv-SE" sz="3200" dirty="0">
                <a:latin typeface="Arial" panose="020B0604020202020204" pitchFamily="34" charset="0"/>
                <a:cs typeface="Arial" panose="020B0604020202020204" pitchFamily="34" charset="0"/>
              </a:rPr>
              <a:t> av </a:t>
            </a:r>
          </a:p>
          <a:p>
            <a:endParaRPr lang="sv-SE" sz="3200" dirty="0">
              <a:latin typeface="Arial" panose="020B0604020202020204" pitchFamily="34" charset="0"/>
              <a:cs typeface="Arial" panose="020B0604020202020204" pitchFamily="34" charset="0"/>
            </a:endParaRPr>
          </a:p>
          <a:p>
            <a:r>
              <a:rPr lang="sv-SE" sz="3200" dirty="0">
                <a:latin typeface="Arial" panose="020B0604020202020204" pitchFamily="34" charset="0"/>
                <a:cs typeface="Arial" panose="020B0604020202020204" pitchFamily="34" charset="0"/>
              </a:rPr>
              <a:t>Stockholms läns museum</a:t>
            </a:r>
          </a:p>
        </p:txBody>
      </p:sp>
      <p:cxnSp>
        <p:nvCxnSpPr>
          <p:cNvPr id="9" name="Rak 8"/>
          <p:cNvCxnSpPr/>
          <p:nvPr/>
        </p:nvCxnSpPr>
        <p:spPr>
          <a:xfrm>
            <a:off x="323528" y="6597352"/>
            <a:ext cx="8424936"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79512" y="6597352"/>
            <a:ext cx="288032" cy="461665"/>
          </a:xfrm>
          <a:prstGeom prst="rect">
            <a:avLst/>
          </a:prstGeom>
          <a:noFill/>
        </p:spPr>
        <p:txBody>
          <a:bodyPr wrap="square" rtlCol="0">
            <a:spAutoFit/>
          </a:bodyPr>
          <a:lstStyle/>
          <a:p>
            <a:r>
              <a:rPr lang="sv-SE" sz="700" dirty="0">
                <a:latin typeface="Arial" panose="020B0604020202020204" pitchFamily="34" charset="0"/>
                <a:cs typeface="Arial" panose="020B0604020202020204" pitchFamily="34" charset="0"/>
              </a:rPr>
              <a:t> 8</a:t>
            </a:r>
            <a:r>
              <a:rPr lang="sv-SE" sz="800" dirty="0">
                <a:latin typeface="Arial" panose="020B0604020202020204" pitchFamily="34" charset="0"/>
                <a:cs typeface="Arial" panose="020B0604020202020204" pitchFamily="34" charset="0"/>
              </a:rPr>
              <a:t>		</a:t>
            </a:r>
          </a:p>
        </p:txBody>
      </p:sp>
      <p:sp>
        <p:nvSpPr>
          <p:cNvPr id="12" name="textruta 11"/>
          <p:cNvSpPr txBox="1"/>
          <p:nvPr/>
        </p:nvSpPr>
        <p:spPr>
          <a:xfrm>
            <a:off x="1547664" y="6597352"/>
            <a:ext cx="3528392" cy="338554"/>
          </a:xfrm>
          <a:prstGeom prst="rect">
            <a:avLst/>
          </a:prstGeom>
          <a:noFill/>
        </p:spPr>
        <p:txBody>
          <a:bodyPr wrap="square" rtlCol="0">
            <a:spAutoFit/>
          </a:bodyPr>
          <a:lstStyle/>
          <a:p>
            <a:r>
              <a:rPr lang="sv-SE" sz="700" dirty="0">
                <a:latin typeface="Arial" panose="020B0604020202020204" pitchFamily="34" charset="0"/>
                <a:cs typeface="Arial" panose="020B0604020202020204" pitchFamily="34" charset="0"/>
              </a:rPr>
              <a:t> PROJEKTNAMN/FÖRFATTARENS INITIALER   </a:t>
            </a:r>
            <a:r>
              <a:rPr lang="sv-SE" sz="800" dirty="0">
                <a:latin typeface="Arial" panose="020B0604020202020204" pitchFamily="34" charset="0"/>
                <a:cs typeface="Arial" panose="020B0604020202020204" pitchFamily="34" charset="0"/>
              </a:rPr>
              <a:t>		</a:t>
            </a:r>
            <a:endParaRPr lang="sv-SE" dirty="0"/>
          </a:p>
        </p:txBody>
      </p:sp>
      <p:sp>
        <p:nvSpPr>
          <p:cNvPr id="13" name="textruta 12"/>
          <p:cNvSpPr txBox="1"/>
          <p:nvPr/>
        </p:nvSpPr>
        <p:spPr>
          <a:xfrm>
            <a:off x="7668344" y="6597352"/>
            <a:ext cx="1152128" cy="477054"/>
          </a:xfrm>
          <a:prstGeom prst="rect">
            <a:avLst/>
          </a:prstGeom>
          <a:noFill/>
        </p:spPr>
        <p:txBody>
          <a:bodyPr wrap="square" rtlCol="0">
            <a:spAutoFit/>
          </a:bodyPr>
          <a:lstStyle/>
          <a:p>
            <a:r>
              <a:rPr lang="sv-SE" sz="700" dirty="0">
                <a:latin typeface="Arial" panose="020B0604020202020204" pitchFamily="34" charset="0"/>
                <a:cs typeface="Arial" panose="020B0604020202020204" pitchFamily="34" charset="0"/>
              </a:rPr>
              <a:t>2015-05-09</a:t>
            </a:r>
          </a:p>
          <a:p>
            <a:endParaRPr lang="sv-SE" dirty="0"/>
          </a:p>
        </p:txBody>
      </p:sp>
    </p:spTree>
    <p:extLst>
      <p:ext uri="{BB962C8B-B14F-4D97-AF65-F5344CB8AC3E}">
        <p14:creationId xmlns:p14="http://schemas.microsoft.com/office/powerpoint/2010/main" val="1225028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0" y="0"/>
            <a:ext cx="9144000" cy="6858000"/>
          </a:xfrm>
          <a:prstGeom prst="rect">
            <a:avLst/>
          </a:prstGeom>
          <a:solidFill>
            <a:srgbClr val="FEC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pic>
        <p:nvPicPr>
          <p:cNvPr id="6" name="Bildobjekt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8176" y="260649"/>
            <a:ext cx="1717183" cy="936103"/>
          </a:xfrm>
          <a:prstGeom prst="rect">
            <a:avLst/>
          </a:prstGeom>
        </p:spPr>
      </p:pic>
      <p:sp>
        <p:nvSpPr>
          <p:cNvPr id="7" name="textruta 6"/>
          <p:cNvSpPr txBox="1"/>
          <p:nvPr/>
        </p:nvSpPr>
        <p:spPr>
          <a:xfrm>
            <a:off x="179512" y="1052741"/>
            <a:ext cx="8784976" cy="7355860"/>
          </a:xfrm>
          <a:prstGeom prst="rect">
            <a:avLst/>
          </a:prstGeom>
          <a:noFill/>
        </p:spPr>
        <p:txBody>
          <a:bodyPr wrap="square" rtlCol="0">
            <a:spAutoFit/>
          </a:bodyPr>
          <a:lstStyle/>
          <a:p>
            <a:r>
              <a:rPr lang="sv-SE" sz="3200" dirty="0">
                <a:latin typeface="Arial" panose="020B0604020202020204" pitchFamily="34" charset="0"/>
                <a:cs typeface="Arial" panose="020B0604020202020204" pitchFamily="34" charset="0"/>
              </a:rPr>
              <a:t>Foton:</a:t>
            </a:r>
          </a:p>
          <a:p>
            <a:endParaRPr lang="sv-SE" sz="3200" dirty="0">
              <a:latin typeface="Arial" panose="020B0604020202020204" pitchFamily="34" charset="0"/>
              <a:cs typeface="Arial" panose="020B0604020202020204" pitchFamily="34" charset="0"/>
            </a:endParaRPr>
          </a:p>
          <a:p>
            <a:r>
              <a:rPr lang="sv-SE" sz="2400" dirty="0">
                <a:latin typeface="Arial" panose="020B0604020202020204" pitchFamily="34" charset="0"/>
                <a:cs typeface="Arial" panose="020B0604020202020204" pitchFamily="34" charset="0"/>
              </a:rPr>
              <a:t>Självporträtt: Beng A Lundberg/ Riksantikvarieämbetet</a:t>
            </a:r>
          </a:p>
          <a:p>
            <a:r>
              <a:rPr lang="sv-SE" sz="2400" dirty="0">
                <a:latin typeface="Arial" panose="020B0604020202020204" pitchFamily="34" charset="0"/>
                <a:cs typeface="Arial" panose="020B0604020202020204" pitchFamily="34" charset="0"/>
              </a:rPr>
              <a:t>Valvmålning Täby kyrka: Stockholms läns museum</a:t>
            </a:r>
          </a:p>
          <a:p>
            <a:r>
              <a:rPr lang="sv-SE" sz="2400" dirty="0">
                <a:latin typeface="Arial" panose="020B0604020202020204" pitchFamily="34" charset="0"/>
                <a:cs typeface="Arial" panose="020B0604020202020204" pitchFamily="34" charset="0"/>
              </a:rPr>
              <a:t>Jona och valfisken: Stockholms läns museum</a:t>
            </a:r>
          </a:p>
          <a:p>
            <a:r>
              <a:rPr lang="sv-SE" sz="2400" dirty="0">
                <a:latin typeface="Arial" panose="020B0604020202020204" pitchFamily="34" charset="0"/>
                <a:cs typeface="Arial" panose="020B0604020202020204" pitchFamily="34" charset="0"/>
              </a:rPr>
              <a:t>Schackspel med döden: Stockholms läns museum</a:t>
            </a:r>
          </a:p>
          <a:p>
            <a:r>
              <a:rPr lang="sv-SE" sz="2400" dirty="0">
                <a:latin typeface="Arial" panose="020B0604020202020204" pitchFamily="34" charset="0"/>
                <a:cs typeface="Arial" panose="020B0604020202020204" pitchFamily="34" charset="0"/>
              </a:rPr>
              <a:t>Spejarna med druvklasen: Beng A Lundberg/ Riksantikvarieämbetet</a:t>
            </a:r>
          </a:p>
          <a:p>
            <a:r>
              <a:rPr lang="sv-SE" sz="2400" dirty="0">
                <a:latin typeface="Arial" panose="020B0604020202020204" pitchFamily="34" charset="0"/>
                <a:cs typeface="Arial" panose="020B0604020202020204" pitchFamily="34" charset="0"/>
              </a:rPr>
              <a:t>Fantasidjur Beng A Lundberg/ Riksantikvarieämbetet</a:t>
            </a:r>
          </a:p>
          <a:p>
            <a:r>
              <a:rPr lang="sv-SE" sz="2400">
                <a:latin typeface="Arial" panose="020B0604020202020204" pitchFamily="34" charset="0"/>
                <a:cs typeface="Arial" panose="020B0604020202020204" pitchFamily="34" charset="0"/>
              </a:rPr>
              <a:t>Lekare </a:t>
            </a:r>
            <a:r>
              <a:rPr lang="sv-SE" sz="2400" dirty="0">
                <a:latin typeface="Arial" panose="020B0604020202020204" pitchFamily="34" charset="0"/>
                <a:cs typeface="Arial" panose="020B0604020202020204" pitchFamily="34" charset="0"/>
              </a:rPr>
              <a:t>med lur: Beng A Lundberg/ Riksantikvarieämbetet</a:t>
            </a:r>
          </a:p>
          <a:p>
            <a:r>
              <a:rPr lang="sv-SE" sz="2400" dirty="0">
                <a:latin typeface="Arial" panose="020B0604020202020204" pitchFamily="34" charset="0"/>
                <a:cs typeface="Arial" panose="020B0604020202020204" pitchFamily="34" charset="0"/>
              </a:rPr>
              <a:t>Lekare med flöjt: Beng A Lundberg/ Riksantikvarieämbetet</a:t>
            </a:r>
          </a:p>
          <a:p>
            <a:endParaRPr lang="sv-SE" sz="2400" dirty="0">
              <a:latin typeface="Arial" panose="020B0604020202020204" pitchFamily="34" charset="0"/>
              <a:cs typeface="Arial" panose="020B0604020202020204" pitchFamily="34" charset="0"/>
            </a:endParaRPr>
          </a:p>
          <a:p>
            <a:endParaRPr lang="sv-SE" sz="2400" dirty="0">
              <a:latin typeface="Arial" panose="020B0604020202020204" pitchFamily="34" charset="0"/>
              <a:cs typeface="Arial" panose="020B0604020202020204" pitchFamily="34" charset="0"/>
            </a:endParaRPr>
          </a:p>
          <a:p>
            <a:endParaRPr lang="sv-SE" sz="2400" dirty="0">
              <a:latin typeface="Arial" panose="020B0604020202020204" pitchFamily="34" charset="0"/>
              <a:cs typeface="Arial" panose="020B0604020202020204" pitchFamily="34" charset="0"/>
            </a:endParaRPr>
          </a:p>
          <a:p>
            <a:endParaRPr lang="sv-SE" sz="2400" dirty="0">
              <a:latin typeface="Arial" panose="020B0604020202020204" pitchFamily="34" charset="0"/>
              <a:cs typeface="Arial" panose="020B0604020202020204" pitchFamily="34" charset="0"/>
            </a:endParaRPr>
          </a:p>
          <a:p>
            <a:endParaRPr lang="sv-SE" sz="2400" dirty="0">
              <a:latin typeface="Arial" panose="020B0604020202020204" pitchFamily="34" charset="0"/>
              <a:cs typeface="Arial" panose="020B0604020202020204" pitchFamily="34" charset="0"/>
            </a:endParaRPr>
          </a:p>
          <a:p>
            <a:endParaRPr lang="sv-SE" sz="2400" dirty="0">
              <a:latin typeface="Arial" panose="020B0604020202020204" pitchFamily="34" charset="0"/>
              <a:cs typeface="Arial" panose="020B0604020202020204" pitchFamily="34" charset="0"/>
            </a:endParaRPr>
          </a:p>
          <a:p>
            <a:endParaRPr lang="sv-SE" sz="2400" dirty="0">
              <a:latin typeface="Arial" panose="020B0604020202020204" pitchFamily="34" charset="0"/>
              <a:cs typeface="Arial" panose="020B0604020202020204" pitchFamily="34" charset="0"/>
            </a:endParaRPr>
          </a:p>
          <a:p>
            <a:endParaRPr lang="sv-SE" sz="2400" dirty="0">
              <a:latin typeface="Arial" panose="020B0604020202020204" pitchFamily="34" charset="0"/>
              <a:cs typeface="Arial" panose="020B0604020202020204" pitchFamily="34" charset="0"/>
            </a:endParaRPr>
          </a:p>
        </p:txBody>
      </p:sp>
      <p:cxnSp>
        <p:nvCxnSpPr>
          <p:cNvPr id="9" name="Rak 8"/>
          <p:cNvCxnSpPr/>
          <p:nvPr/>
        </p:nvCxnSpPr>
        <p:spPr>
          <a:xfrm>
            <a:off x="323528" y="6597352"/>
            <a:ext cx="8424936"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79512" y="6597352"/>
            <a:ext cx="288032" cy="461665"/>
          </a:xfrm>
          <a:prstGeom prst="rect">
            <a:avLst/>
          </a:prstGeom>
          <a:noFill/>
        </p:spPr>
        <p:txBody>
          <a:bodyPr wrap="square" rtlCol="0">
            <a:spAutoFit/>
          </a:bodyPr>
          <a:lstStyle/>
          <a:p>
            <a:r>
              <a:rPr lang="sv-SE" sz="700" dirty="0">
                <a:latin typeface="Arial" panose="020B0604020202020204" pitchFamily="34" charset="0"/>
                <a:cs typeface="Arial" panose="020B0604020202020204" pitchFamily="34" charset="0"/>
              </a:rPr>
              <a:t> 8</a:t>
            </a:r>
            <a:r>
              <a:rPr lang="sv-SE" sz="800" dirty="0">
                <a:latin typeface="Arial" panose="020B0604020202020204" pitchFamily="34" charset="0"/>
                <a:cs typeface="Arial" panose="020B0604020202020204" pitchFamily="34" charset="0"/>
              </a:rPr>
              <a:t>		</a:t>
            </a:r>
          </a:p>
        </p:txBody>
      </p:sp>
      <p:sp>
        <p:nvSpPr>
          <p:cNvPr id="12" name="textruta 11"/>
          <p:cNvSpPr txBox="1"/>
          <p:nvPr/>
        </p:nvSpPr>
        <p:spPr>
          <a:xfrm>
            <a:off x="1547664" y="6597352"/>
            <a:ext cx="3528392" cy="338554"/>
          </a:xfrm>
          <a:prstGeom prst="rect">
            <a:avLst/>
          </a:prstGeom>
          <a:noFill/>
        </p:spPr>
        <p:txBody>
          <a:bodyPr wrap="square" rtlCol="0">
            <a:spAutoFit/>
          </a:bodyPr>
          <a:lstStyle/>
          <a:p>
            <a:r>
              <a:rPr lang="sv-SE" sz="700" dirty="0">
                <a:latin typeface="Arial" panose="020B0604020202020204" pitchFamily="34" charset="0"/>
                <a:cs typeface="Arial" panose="020B0604020202020204" pitchFamily="34" charset="0"/>
              </a:rPr>
              <a:t> PROJEKTNAMN/FÖRFATTARENS INITIALER   </a:t>
            </a:r>
            <a:r>
              <a:rPr lang="sv-SE" sz="800" dirty="0">
                <a:latin typeface="Arial" panose="020B0604020202020204" pitchFamily="34" charset="0"/>
                <a:cs typeface="Arial" panose="020B0604020202020204" pitchFamily="34" charset="0"/>
              </a:rPr>
              <a:t>		</a:t>
            </a:r>
            <a:endParaRPr lang="sv-SE" dirty="0"/>
          </a:p>
        </p:txBody>
      </p:sp>
      <p:sp>
        <p:nvSpPr>
          <p:cNvPr id="13" name="textruta 12"/>
          <p:cNvSpPr txBox="1"/>
          <p:nvPr/>
        </p:nvSpPr>
        <p:spPr>
          <a:xfrm>
            <a:off x="7668344" y="6597352"/>
            <a:ext cx="1152128" cy="477054"/>
          </a:xfrm>
          <a:prstGeom prst="rect">
            <a:avLst/>
          </a:prstGeom>
          <a:noFill/>
        </p:spPr>
        <p:txBody>
          <a:bodyPr wrap="square" rtlCol="0">
            <a:spAutoFit/>
          </a:bodyPr>
          <a:lstStyle/>
          <a:p>
            <a:r>
              <a:rPr lang="sv-SE" sz="700" dirty="0">
                <a:latin typeface="Arial" panose="020B0604020202020204" pitchFamily="34" charset="0"/>
                <a:cs typeface="Arial" panose="020B0604020202020204" pitchFamily="34" charset="0"/>
              </a:rPr>
              <a:t>2015-05-09</a:t>
            </a:r>
          </a:p>
          <a:p>
            <a:endParaRPr lang="sv-SE" dirty="0"/>
          </a:p>
        </p:txBody>
      </p:sp>
    </p:spTree>
    <p:extLst>
      <p:ext uri="{BB962C8B-B14F-4D97-AF65-F5344CB8AC3E}">
        <p14:creationId xmlns:p14="http://schemas.microsoft.com/office/powerpoint/2010/main" val="183779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Bildobjekt 1">
            <a:extLst>
              <a:ext uri="{FF2B5EF4-FFF2-40B4-BE49-F238E27FC236}">
                <a16:creationId xmlns:a16="http://schemas.microsoft.com/office/drawing/2014/main" id="{404AD675-DD75-44F8-8029-DCE7EE4F2D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7113" y="0"/>
            <a:ext cx="454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Bildobjekt 1">
            <a:extLst>
              <a:ext uri="{FF2B5EF4-FFF2-40B4-BE49-F238E27FC236}">
                <a16:creationId xmlns:a16="http://schemas.microsoft.com/office/drawing/2014/main" id="{DCD56606-5C4F-46B6-9F07-157AEDFA2B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7113" y="0"/>
            <a:ext cx="454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Bildobjekt 1">
            <a:extLst>
              <a:ext uri="{FF2B5EF4-FFF2-40B4-BE49-F238E27FC236}">
                <a16:creationId xmlns:a16="http://schemas.microsoft.com/office/drawing/2014/main" id="{025AB8A1-D457-44A0-BEDB-8B00D74E24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0"/>
            <a:ext cx="44069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Bildobjekt 1">
            <a:extLst>
              <a:ext uri="{FF2B5EF4-FFF2-40B4-BE49-F238E27FC236}">
                <a16:creationId xmlns:a16="http://schemas.microsoft.com/office/drawing/2014/main" id="{067FB918-18BF-45AE-BCF3-AE0A02223A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1588"/>
            <a:ext cx="43973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yg&#10;&#10;Automatiskt genererad beskrivning">
            <a:extLst>
              <a:ext uri="{FF2B5EF4-FFF2-40B4-BE49-F238E27FC236}">
                <a16:creationId xmlns:a16="http://schemas.microsoft.com/office/drawing/2014/main" id="{272F6C21-0536-4780-ADE9-7E6FF3781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36"/>
            <a:ext cx="9144000" cy="5888342"/>
          </a:xfrm>
          <a:prstGeom prst="rect">
            <a:avLst/>
          </a:prstGeom>
        </p:spPr>
      </p:pic>
    </p:spTree>
    <p:extLst>
      <p:ext uri="{BB962C8B-B14F-4D97-AF65-F5344CB8AC3E}">
        <p14:creationId xmlns:p14="http://schemas.microsoft.com/office/powerpoint/2010/main" val="3280836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D4D88495-6002-4150-BCFC-A781D12C2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195" y="0"/>
            <a:ext cx="5645612" cy="6858000"/>
          </a:xfrm>
          <a:prstGeom prst="rect">
            <a:avLst/>
          </a:prstGeom>
        </p:spPr>
      </p:pic>
    </p:spTree>
    <p:extLst>
      <p:ext uri="{BB962C8B-B14F-4D97-AF65-F5344CB8AC3E}">
        <p14:creationId xmlns:p14="http://schemas.microsoft.com/office/powerpoint/2010/main" val="1576247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ågel Härkeberga">
            <a:extLst>
              <a:ext uri="{FF2B5EF4-FFF2-40B4-BE49-F238E27FC236}">
                <a16:creationId xmlns:a16="http://schemas.microsoft.com/office/drawing/2014/main" id="{E6CCA3F6-9759-4CCF-91EC-260DDE5F0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446088"/>
            <a:ext cx="89947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abeldjur Härkeberga">
            <a:extLst>
              <a:ext uri="{FF2B5EF4-FFF2-40B4-BE49-F238E27FC236}">
                <a16:creationId xmlns:a16="http://schemas.microsoft.com/office/drawing/2014/main" id="{80E1F218-ABE0-43D6-920A-CDE93D723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446088"/>
            <a:ext cx="89947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ä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lementär">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är">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E1152D3B43BE345B07CC3BB4299A682" ma:contentTypeVersion="16" ma:contentTypeDescription="Skapa ett nytt dokument." ma:contentTypeScope="" ma:versionID="1bfc6cace3bba7e40e8d4a1f71a45eef">
  <xsd:schema xmlns:xsd="http://www.w3.org/2001/XMLSchema" xmlns:xs="http://www.w3.org/2001/XMLSchema" xmlns:p="http://schemas.microsoft.com/office/2006/metadata/properties" xmlns:ns2="067ec45c-eb31-4660-b292-fd4bf3f81f0d" xmlns:ns3="e9528979-8e4d-47e4-baf4-ac06e074cf7e" targetNamespace="http://schemas.microsoft.com/office/2006/metadata/properties" ma:root="true" ma:fieldsID="0429223f6334d790ad8456cb16d7f48b" ns2:_="" ns3:_="">
    <xsd:import namespace="067ec45c-eb31-4660-b292-fd4bf3f81f0d"/>
    <xsd:import namespace="e9528979-8e4d-47e4-baf4-ac06e074cf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7ec45c-eb31-4660-b292-fd4bf3f81f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f56b5669-8d4c-4328-81e7-31ab7de9bcb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9528979-8e4d-47e4-baf4-ac06e074cf7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37c4759d-79cd-44a2-b7e4-aad8c1d9d27f}" ma:internalName="TaxCatchAll" ma:showField="CatchAllData" ma:web="e9528979-8e4d-47e4-baf4-ac06e074cf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9528979-8e4d-47e4-baf4-ac06e074cf7e" xsi:nil="true"/>
    <lcf76f155ced4ddcb4097134ff3c332f xmlns="067ec45c-eb31-4660-b292-fd4bf3f81f0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FDB8E3-3FA3-41F6-B5A8-3F7EA4650932}"/>
</file>

<file path=customXml/itemProps2.xml><?xml version="1.0" encoding="utf-8"?>
<ds:datastoreItem xmlns:ds="http://schemas.openxmlformats.org/officeDocument/2006/customXml" ds:itemID="{1CC5EC1C-FD25-40DC-BC64-C083C0E29A8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1E07847-EFC1-4337-9571-D9E462DECC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Elemental</Template>
  <TotalTime>546</TotalTime>
  <Words>649</Words>
  <Application>Microsoft Office PowerPoint</Application>
  <PresentationFormat>Bildspel på skärmen (4:3)</PresentationFormat>
  <Paragraphs>40</Paragraphs>
  <Slides>13</Slides>
  <Notes>3</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13</vt:i4>
      </vt:variant>
    </vt:vector>
  </HeadingPairs>
  <TitlesOfParts>
    <vt:vector size="19" baseType="lpstr">
      <vt:lpstr>Arial</vt:lpstr>
      <vt:lpstr>Calibri</vt:lpstr>
      <vt:lpstr>Palatino Linotype</vt:lpstr>
      <vt:lpstr>Times New Roman</vt:lpstr>
      <vt:lpstr>Wingdings</vt:lpstr>
      <vt:lpstr>Elementär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Rebecka Walan</dc:creator>
  <cp:lastModifiedBy>Rebecka Walan</cp:lastModifiedBy>
  <cp:revision>27</cp:revision>
  <dcterms:created xsi:type="dcterms:W3CDTF">2014-09-08T12:49:25Z</dcterms:created>
  <dcterms:modified xsi:type="dcterms:W3CDTF">2022-12-01T17:55:25Z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0x0101000C91C879BF4A374E9036327D1A8777B8</vt:lpwstr>
  </property>
</Properties>
</file>